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0F8AA6-F189-BE48-B749-541F70EE785F}" type="datetime1">
              <a:rPr lang="en-US" smtClean="0"/>
              <a:t>10/29/2014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033F24-EC7F-D14C-AA24-5C8908674C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4194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2FEBEF-F903-E443-AE17-1C77BAC5F287}" type="datetime1">
              <a:rPr lang="en-US" smtClean="0"/>
              <a:t>10/29/2014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BBADEC-F29D-9044-8D4C-DD4553533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20877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C20DF1-7F24-41ED-9DEF-D2F0DAC6DD76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5 and 10 Frames Set B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159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1598B-6E0D-4419-ACAB-82D93772A7B8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5 and 10 Frames Set B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096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34FB15-009E-4844-9448-6E12ED7E5A74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5 and 10 Frames Set B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921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3B1E3-1126-43F4-A75C-CB43BD64BCC5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5 and 10 Frames Set B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627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9536C-B06B-4C16-9D3B-CE298F1384AC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5 and 10 Frames Set B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677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7B830-F900-4578-93FB-AC3BA8671AA8}" type="datetime1">
              <a:rPr lang="en-US" smtClean="0"/>
              <a:t>10/29/2014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5 and 10 Frames Set B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056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155C0-FF23-4FA5-B017-8950AF869D70}" type="datetime1">
              <a:rPr lang="en-US" smtClean="0"/>
              <a:t>10/29/2014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5 and 10 Frames Set B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605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FF519-026A-4F69-8ADD-C6F93397F154}" type="datetime1">
              <a:rPr lang="en-US" smtClean="0"/>
              <a:t>10/29/2014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5 and 10 Frames Set B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69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3589D-4433-4452-B671-36DEC0E44B74}" type="datetime1">
              <a:rPr lang="en-US" smtClean="0"/>
              <a:t>10/29/2014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5 and 10 Frames Set B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825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B8020-22B6-443B-8AEE-8B3920D91FEF}" type="datetime1">
              <a:rPr lang="en-US" smtClean="0"/>
              <a:t>10/29/2014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5 and 10 Frames Set B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22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8A2B95-7167-4A37-83DE-8FD2873671E8}" type="datetime1">
              <a:rPr lang="en-US" smtClean="0"/>
              <a:t>10/29/2014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5 and 10 Frames Set B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256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44FFFD-A323-407C-BE28-1A6AC6FC3DEC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K: 5 and 10 Frames Set B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0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5 and 10 Frames Set B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</a:t>
            </a:fld>
            <a:endParaRPr lang="en-US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1507305"/>
              </p:ext>
            </p:extLst>
          </p:nvPr>
        </p:nvGraphicFramePr>
        <p:xfrm>
          <a:off x="1173705" y="2497540"/>
          <a:ext cx="6446295" cy="15285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9259"/>
                <a:gridCol w="1289259"/>
                <a:gridCol w="1289259"/>
                <a:gridCol w="1289259"/>
                <a:gridCol w="1289259"/>
              </a:tblGrid>
              <a:tr h="152854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7722284"/>
              </p:ext>
            </p:extLst>
          </p:nvPr>
        </p:nvGraphicFramePr>
        <p:xfrm>
          <a:off x="1269239" y="2538484"/>
          <a:ext cx="6933065" cy="1290888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Oval 3"/>
          <p:cNvSpPr/>
          <p:nvPr/>
        </p:nvSpPr>
        <p:spPr>
          <a:xfrm>
            <a:off x="1531321" y="27628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638800" y="27628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162800" y="27628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816530" y="27628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051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6637088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5 and 10 Frames Set B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10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333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867742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5 and 10 Frames Set B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11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739213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739213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636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7646081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5 and 10 Frames Set B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12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3958682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314619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40949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958682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722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557801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5 and 10 Frames Set B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13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3804208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314619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26659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126659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06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8824784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5 and 10 Frames Set B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14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3804208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804208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413942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126659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05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8150454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5 and 10 Frames Set B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15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3804208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263129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413942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126659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352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5353771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5 and 10 Frames Set B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16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3804208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263129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413942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126659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195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6551917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5 and 10 Frames Set B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17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3804208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263129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126659" y="2219214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22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4555689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5 and 10 Frames Set B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18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2431106" y="230502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263129" y="230502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87565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126659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348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5 and 10 Frames Set B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</a:t>
            </a:fld>
            <a:endParaRPr lang="en-US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534502"/>
              </p:ext>
            </p:extLst>
          </p:nvPr>
        </p:nvGraphicFramePr>
        <p:xfrm>
          <a:off x="1173705" y="2497540"/>
          <a:ext cx="6446295" cy="15285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9259"/>
                <a:gridCol w="1289259"/>
                <a:gridCol w="1289259"/>
                <a:gridCol w="1289259"/>
                <a:gridCol w="1289259"/>
              </a:tblGrid>
              <a:tr h="152854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8570677"/>
              </p:ext>
            </p:extLst>
          </p:nvPr>
        </p:nvGraphicFramePr>
        <p:xfrm>
          <a:off x="1269239" y="2538484"/>
          <a:ext cx="6933065" cy="1290888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Oval 3"/>
          <p:cNvSpPr/>
          <p:nvPr/>
        </p:nvSpPr>
        <p:spPr>
          <a:xfrm>
            <a:off x="1531321" y="27628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248535" y="27628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162800" y="27628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816530" y="27628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8366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5 and 10 Frames Set B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3</a:t>
            </a:fld>
            <a:endParaRPr lang="en-US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1923678"/>
              </p:ext>
            </p:extLst>
          </p:nvPr>
        </p:nvGraphicFramePr>
        <p:xfrm>
          <a:off x="1173705" y="2497540"/>
          <a:ext cx="6446295" cy="15285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9259"/>
                <a:gridCol w="1289259"/>
                <a:gridCol w="1289259"/>
                <a:gridCol w="1289259"/>
                <a:gridCol w="1289259"/>
              </a:tblGrid>
              <a:tr h="152854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4792129"/>
              </p:ext>
            </p:extLst>
          </p:nvPr>
        </p:nvGraphicFramePr>
        <p:xfrm>
          <a:off x="1269239" y="2538484"/>
          <a:ext cx="6933065" cy="1290888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Oval 3"/>
          <p:cNvSpPr/>
          <p:nvPr/>
        </p:nvSpPr>
        <p:spPr>
          <a:xfrm>
            <a:off x="1531321" y="27628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248535" y="27628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638800" y="27628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816530" y="27628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6797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5 and 10 Frames Set B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4</a:t>
            </a:fld>
            <a:endParaRPr lang="en-US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3492879"/>
              </p:ext>
            </p:extLst>
          </p:nvPr>
        </p:nvGraphicFramePr>
        <p:xfrm>
          <a:off x="1173705" y="2497540"/>
          <a:ext cx="6446295" cy="15285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9259"/>
                <a:gridCol w="1289259"/>
                <a:gridCol w="1289259"/>
                <a:gridCol w="1289259"/>
                <a:gridCol w="1289259"/>
              </a:tblGrid>
              <a:tr h="152854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8479285"/>
              </p:ext>
            </p:extLst>
          </p:nvPr>
        </p:nvGraphicFramePr>
        <p:xfrm>
          <a:off x="1269239" y="2538484"/>
          <a:ext cx="6933065" cy="1290888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Oval 3"/>
          <p:cNvSpPr/>
          <p:nvPr/>
        </p:nvSpPr>
        <p:spPr>
          <a:xfrm>
            <a:off x="7162800" y="27628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248535" y="27628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638800" y="27628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816530" y="27628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1478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5 and 10 Frames Set B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5</a:t>
            </a:fld>
            <a:endParaRPr lang="en-US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060676"/>
              </p:ext>
            </p:extLst>
          </p:nvPr>
        </p:nvGraphicFramePr>
        <p:xfrm>
          <a:off x="1173705" y="2497540"/>
          <a:ext cx="6446295" cy="15285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9259"/>
                <a:gridCol w="1289259"/>
                <a:gridCol w="1289259"/>
                <a:gridCol w="1289259"/>
                <a:gridCol w="1289259"/>
              </a:tblGrid>
              <a:tr h="152854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3635457"/>
              </p:ext>
            </p:extLst>
          </p:nvPr>
        </p:nvGraphicFramePr>
        <p:xfrm>
          <a:off x="1269239" y="2538484"/>
          <a:ext cx="6933065" cy="1290888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Oval 3"/>
          <p:cNvSpPr/>
          <p:nvPr/>
        </p:nvSpPr>
        <p:spPr>
          <a:xfrm>
            <a:off x="7162800" y="27628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468004" y="27628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638800" y="27628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816530" y="27628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652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5 and 10 Frames Set B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6</a:t>
            </a:fld>
            <a:endParaRPr lang="en-US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200739"/>
              </p:ext>
            </p:extLst>
          </p:nvPr>
        </p:nvGraphicFramePr>
        <p:xfrm>
          <a:off x="1173705" y="2497540"/>
          <a:ext cx="6446295" cy="15285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9259"/>
                <a:gridCol w="1289259"/>
                <a:gridCol w="1289259"/>
                <a:gridCol w="1289259"/>
                <a:gridCol w="1289259"/>
              </a:tblGrid>
              <a:tr h="152854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646561"/>
              </p:ext>
            </p:extLst>
          </p:nvPr>
        </p:nvGraphicFramePr>
        <p:xfrm>
          <a:off x="1269239" y="2538484"/>
          <a:ext cx="6933065" cy="1290888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Oval 3"/>
          <p:cNvSpPr/>
          <p:nvPr/>
        </p:nvSpPr>
        <p:spPr>
          <a:xfrm>
            <a:off x="7162800" y="27628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468004" y="27628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638800" y="27628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223959" y="27628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9978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5 and 10 Frames Set B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7</a:t>
            </a:fld>
            <a:endParaRPr lang="en-US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9841450"/>
              </p:ext>
            </p:extLst>
          </p:nvPr>
        </p:nvGraphicFramePr>
        <p:xfrm>
          <a:off x="1173705" y="2497540"/>
          <a:ext cx="6446295" cy="15285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9259"/>
                <a:gridCol w="1289259"/>
                <a:gridCol w="1289259"/>
                <a:gridCol w="1289259"/>
                <a:gridCol w="1289259"/>
              </a:tblGrid>
              <a:tr h="152854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8999402"/>
              </p:ext>
            </p:extLst>
          </p:nvPr>
        </p:nvGraphicFramePr>
        <p:xfrm>
          <a:off x="1269239" y="2538484"/>
          <a:ext cx="6933065" cy="1290888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Oval 3"/>
          <p:cNvSpPr/>
          <p:nvPr/>
        </p:nvSpPr>
        <p:spPr>
          <a:xfrm>
            <a:off x="7162800" y="27628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468004" y="27628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638800" y="27628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885184" y="27628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857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5 and 10 Frames Set B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8</a:t>
            </a:fld>
            <a:endParaRPr lang="en-US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0007556"/>
              </p:ext>
            </p:extLst>
          </p:nvPr>
        </p:nvGraphicFramePr>
        <p:xfrm>
          <a:off x="1173705" y="2497540"/>
          <a:ext cx="6446295" cy="15285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9259"/>
                <a:gridCol w="1289259"/>
                <a:gridCol w="1289259"/>
                <a:gridCol w="1289259"/>
                <a:gridCol w="1289259"/>
              </a:tblGrid>
              <a:tr h="152854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1016271"/>
              </p:ext>
            </p:extLst>
          </p:nvPr>
        </p:nvGraphicFramePr>
        <p:xfrm>
          <a:off x="1269239" y="2538484"/>
          <a:ext cx="6933065" cy="1290888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Oval 3"/>
          <p:cNvSpPr/>
          <p:nvPr/>
        </p:nvSpPr>
        <p:spPr>
          <a:xfrm>
            <a:off x="4244959" y="27628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468004" y="27628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638800" y="27628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885184" y="27628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0886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5 and 10 Frames Set B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9</a:t>
            </a:fld>
            <a:endParaRPr lang="en-US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5973432"/>
              </p:ext>
            </p:extLst>
          </p:nvPr>
        </p:nvGraphicFramePr>
        <p:xfrm>
          <a:off x="1173705" y="2497540"/>
          <a:ext cx="6446295" cy="15285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9259"/>
                <a:gridCol w="1289259"/>
                <a:gridCol w="1289259"/>
                <a:gridCol w="1289259"/>
                <a:gridCol w="1289259"/>
              </a:tblGrid>
              <a:tr h="152854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0915999"/>
              </p:ext>
            </p:extLst>
          </p:nvPr>
        </p:nvGraphicFramePr>
        <p:xfrm>
          <a:off x="1269239" y="2538484"/>
          <a:ext cx="6933065" cy="1290888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Oval 3"/>
          <p:cNvSpPr/>
          <p:nvPr/>
        </p:nvSpPr>
        <p:spPr>
          <a:xfrm>
            <a:off x="4244959" y="27628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960411" y="27628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638800" y="27628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885184" y="27628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860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364</TotalTime>
  <Words>180</Words>
  <Application>Microsoft Office PowerPoint</Application>
  <PresentationFormat>On-screen Show (4:3)</PresentationFormat>
  <Paragraphs>54</Paragraphs>
  <Slides>18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Mary Elizabeth Mendenhall</dc:creator>
  <cp:lastModifiedBy>Choi, Sue</cp:lastModifiedBy>
  <cp:revision>13</cp:revision>
  <cp:lastPrinted>2011-08-22T16:56:49Z</cp:lastPrinted>
  <dcterms:created xsi:type="dcterms:W3CDTF">2011-07-24T03:35:18Z</dcterms:created>
  <dcterms:modified xsi:type="dcterms:W3CDTF">2014-10-29T18:43:09Z</dcterms:modified>
</cp:coreProperties>
</file>